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298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7809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32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678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365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926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023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156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553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91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063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1C8C-9C9E-4DA1-AEF4-C7DD3AE841FD}" type="datetimeFigureOut">
              <a:rPr lang="es-CO" smtClean="0"/>
              <a:t>01/11/2019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0DCE2-FFEE-4CD5-A012-14CAAD2192D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099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E:\Disco D\Maria Pemberthy\Diseños y Presentaciones corporativas\iconos\2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42959"/>
            <a:ext cx="844910" cy="74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E:\Disco D\Maria Pemberthy\Diseños y Presentaciones corporativas\iconos\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323" y="2320753"/>
            <a:ext cx="948091" cy="10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5 Conector recto de flecha"/>
          <p:cNvCxnSpPr/>
          <p:nvPr/>
        </p:nvCxnSpPr>
        <p:spPr>
          <a:xfrm>
            <a:off x="1052031" y="2875281"/>
            <a:ext cx="452299" cy="1299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1 Título"/>
          <p:cNvSpPr txBox="1">
            <a:spLocks/>
          </p:cNvSpPr>
          <p:nvPr/>
        </p:nvSpPr>
        <p:spPr bwMode="auto">
          <a:xfrm>
            <a:off x="1187885" y="3515301"/>
            <a:ext cx="1782950" cy="37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(1)4846050</a:t>
            </a:r>
          </a:p>
          <a:p>
            <a:r>
              <a:rPr lang="es-CO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018000414414</a:t>
            </a:r>
            <a:r>
              <a:rPr lang="es-CO" sz="1400" dirty="0"/>
              <a:t>​ </a:t>
            </a:r>
            <a:endParaRPr lang="es-CO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1" descr="E:\Disco D\Maria Pemberthy\Diseños y Presentaciones corporativas\iconos\2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875" y="2630923"/>
            <a:ext cx="699526" cy="61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 bwMode="auto">
          <a:xfrm>
            <a:off x="2910266" y="3494798"/>
            <a:ext cx="495135" cy="34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IVR</a:t>
            </a:r>
            <a:r>
              <a:rPr lang="es-CO" sz="1400" dirty="0"/>
              <a:t>​ </a:t>
            </a:r>
            <a:endParaRPr lang="es-CO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466182" y="2840516"/>
            <a:ext cx="386547" cy="4776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Elipse"/>
          <p:cNvSpPr/>
          <p:nvPr/>
        </p:nvSpPr>
        <p:spPr>
          <a:xfrm>
            <a:off x="3761858" y="1862817"/>
            <a:ext cx="417165" cy="4067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</a:t>
            </a:r>
          </a:p>
        </p:txBody>
      </p:sp>
      <p:sp>
        <p:nvSpPr>
          <p:cNvPr id="13" name="12 Elipse"/>
          <p:cNvSpPr/>
          <p:nvPr/>
        </p:nvSpPr>
        <p:spPr>
          <a:xfrm>
            <a:off x="3793272" y="2620313"/>
            <a:ext cx="417165" cy="4067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3969458" y="1844452"/>
            <a:ext cx="1990180" cy="47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Citas Médicas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3442092" y="2893578"/>
            <a:ext cx="395203" cy="64046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1 Título"/>
          <p:cNvSpPr txBox="1">
            <a:spLocks/>
          </p:cNvSpPr>
          <p:nvPr/>
        </p:nvSpPr>
        <p:spPr bwMode="auto">
          <a:xfrm>
            <a:off x="97724" y="3433304"/>
            <a:ext cx="1180456" cy="37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Usuario</a:t>
            </a:r>
          </a:p>
        </p:txBody>
      </p:sp>
      <p:sp>
        <p:nvSpPr>
          <p:cNvPr id="18" name="17 Elipse"/>
          <p:cNvSpPr/>
          <p:nvPr/>
        </p:nvSpPr>
        <p:spPr>
          <a:xfrm>
            <a:off x="3875102" y="3291425"/>
            <a:ext cx="417165" cy="4067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3</a:t>
            </a:r>
            <a:endParaRPr lang="es-CO" dirty="0"/>
          </a:p>
        </p:txBody>
      </p:sp>
      <p:cxnSp>
        <p:nvCxnSpPr>
          <p:cNvPr id="20" name="19 Conector recto de flecha"/>
          <p:cNvCxnSpPr/>
          <p:nvPr/>
        </p:nvCxnSpPr>
        <p:spPr>
          <a:xfrm flipV="1">
            <a:off x="3426125" y="2240264"/>
            <a:ext cx="422021" cy="65331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>
            <a:endCxn id="13" idx="2"/>
          </p:cNvCxnSpPr>
          <p:nvPr/>
        </p:nvCxnSpPr>
        <p:spPr>
          <a:xfrm flipV="1">
            <a:off x="3442081" y="2823686"/>
            <a:ext cx="351191" cy="5975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1 Título"/>
          <p:cNvSpPr txBox="1">
            <a:spLocks/>
          </p:cNvSpPr>
          <p:nvPr/>
        </p:nvSpPr>
        <p:spPr bwMode="auto">
          <a:xfrm>
            <a:off x="4202217" y="2655818"/>
            <a:ext cx="1573015" cy="39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Cancelación Y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Modificación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1 Título"/>
          <p:cNvSpPr txBox="1">
            <a:spLocks/>
          </p:cNvSpPr>
          <p:nvPr/>
        </p:nvSpPr>
        <p:spPr bwMode="auto">
          <a:xfrm>
            <a:off x="4306637" y="3336296"/>
            <a:ext cx="1573015" cy="39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General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31 Elipse"/>
          <p:cNvSpPr/>
          <p:nvPr/>
        </p:nvSpPr>
        <p:spPr>
          <a:xfrm>
            <a:off x="6036832" y="1432404"/>
            <a:ext cx="417165" cy="4067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</a:t>
            </a:r>
          </a:p>
        </p:txBody>
      </p:sp>
      <p:sp>
        <p:nvSpPr>
          <p:cNvPr id="33" name="1 Título"/>
          <p:cNvSpPr txBox="1">
            <a:spLocks/>
          </p:cNvSpPr>
          <p:nvPr/>
        </p:nvSpPr>
        <p:spPr bwMode="auto">
          <a:xfrm>
            <a:off x="6244432" y="1414039"/>
            <a:ext cx="1990180" cy="47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Citas </a:t>
            </a:r>
            <a:b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Control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33 Elipse"/>
          <p:cNvSpPr/>
          <p:nvPr/>
        </p:nvSpPr>
        <p:spPr>
          <a:xfrm>
            <a:off x="6113791" y="2262659"/>
            <a:ext cx="417165" cy="40674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2</a:t>
            </a:r>
            <a:endParaRPr lang="es-CO" dirty="0"/>
          </a:p>
        </p:txBody>
      </p:sp>
      <p:sp>
        <p:nvSpPr>
          <p:cNvPr id="35" name="1 Título"/>
          <p:cNvSpPr txBox="1">
            <a:spLocks/>
          </p:cNvSpPr>
          <p:nvPr/>
        </p:nvSpPr>
        <p:spPr bwMode="auto">
          <a:xfrm>
            <a:off x="6245414" y="2257666"/>
            <a:ext cx="1990180" cy="47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s-CO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Citas </a:t>
            </a:r>
            <a:r>
              <a:rPr lang="es-CO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1era Vez</a:t>
            </a:r>
            <a:endParaRPr lang="es-CO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35 Conector recto de flecha"/>
          <p:cNvCxnSpPr/>
          <p:nvPr/>
        </p:nvCxnSpPr>
        <p:spPr>
          <a:xfrm flipV="1">
            <a:off x="5640587" y="1586950"/>
            <a:ext cx="422021" cy="65331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>
            <a:endCxn id="34" idx="2"/>
          </p:cNvCxnSpPr>
          <p:nvPr/>
        </p:nvCxnSpPr>
        <p:spPr>
          <a:xfrm>
            <a:off x="5645514" y="2240265"/>
            <a:ext cx="468277" cy="22576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4198" y="3330466"/>
            <a:ext cx="1388041" cy="688256"/>
          </a:xfrm>
          <a:prstGeom prst="rect">
            <a:avLst/>
          </a:prstGeom>
        </p:spPr>
      </p:pic>
      <p:sp>
        <p:nvSpPr>
          <p:cNvPr id="51" name="50 Cerrar llave"/>
          <p:cNvSpPr/>
          <p:nvPr/>
        </p:nvSpPr>
        <p:spPr>
          <a:xfrm>
            <a:off x="7883166" y="1339690"/>
            <a:ext cx="313052" cy="1845533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C00000"/>
              </a:solidFill>
            </a:endParaRPr>
          </a:p>
        </p:txBody>
      </p:sp>
      <p:pic>
        <p:nvPicPr>
          <p:cNvPr id="52" name="Picture 18" descr="E:\Disco D\Maria Pemberthy\Diseños y Presentaciones corporativas\iconos\31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384" y="1568148"/>
            <a:ext cx="836811" cy="88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Flecha doblada 8"/>
          <p:cNvSpPr/>
          <p:nvPr/>
        </p:nvSpPr>
        <p:spPr>
          <a:xfrm rot="8177790">
            <a:off x="8441399" y="2515149"/>
            <a:ext cx="506569" cy="617072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56" name="Título 3">
            <a:extLst>
              <a:ext uri="{FF2B5EF4-FFF2-40B4-BE49-F238E27FC236}">
                <a16:creationId xmlns:a16="http://schemas.microsoft.com/office/drawing/2014/main" xmlns="" id="{AE0ED4AB-BC48-4687-A041-3B516523DC7D}"/>
              </a:ext>
            </a:extLst>
          </p:cNvPr>
          <p:cNvSpPr txBox="1">
            <a:spLocks/>
          </p:cNvSpPr>
          <p:nvPr/>
        </p:nvSpPr>
        <p:spPr>
          <a:xfrm>
            <a:off x="304799" y="132072"/>
            <a:ext cx="8215287" cy="920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altLang="es-CO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IVR Instituto Nacional de Cancerología</a:t>
            </a:r>
            <a:endParaRPr lang="es-CO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140" y="4037716"/>
            <a:ext cx="1283172" cy="64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57 Flecha derecha"/>
          <p:cNvSpPr/>
          <p:nvPr/>
        </p:nvSpPr>
        <p:spPr>
          <a:xfrm rot="2522562">
            <a:off x="5531801" y="3697676"/>
            <a:ext cx="486864" cy="29315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0702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34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CATERINE ANDREA CRIOLLO FIGUEROA</dc:creator>
  <cp:lastModifiedBy>CATERINE ANDREA CRIOLLO FIGUEROA</cp:lastModifiedBy>
  <cp:revision>6</cp:revision>
  <dcterms:created xsi:type="dcterms:W3CDTF">2019-10-29T21:28:12Z</dcterms:created>
  <dcterms:modified xsi:type="dcterms:W3CDTF">2019-11-01T17:39:03Z</dcterms:modified>
</cp:coreProperties>
</file>